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0" d="100"/>
          <a:sy n="60" d="100"/>
        </p:scale>
        <p:origin x="-1518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88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3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23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9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8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3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2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4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6538-6AEC-4E3B-BE12-F736DC0F518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A4AD-68BE-4B25-A9A3-F2D1E42B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1.jpeg"/><Relationship Id="rId5" Type="http://schemas.openxmlformats.org/officeDocument/2006/relationships/image" Target="../media/image4.jpg"/><Relationship Id="rId10" Type="http://schemas.openxmlformats.org/officeDocument/2006/relationships/image" Target="../media/image10.jpeg"/><Relationship Id="rId4" Type="http://schemas.openxmlformats.org/officeDocument/2006/relationships/image" Target="../media/image3.jpg"/><Relationship Id="rId9" Type="http://schemas.openxmlformats.org/officeDocument/2006/relationships/image" Target="../media/image9.jpeg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pilovets_galina@mail.ru" TargetMode="External"/><Relationship Id="rId7" Type="http://schemas.openxmlformats.org/officeDocument/2006/relationships/image" Target="../media/image4.jpg"/><Relationship Id="rId2" Type="http://schemas.openxmlformats.org/officeDocument/2006/relationships/hyperlink" Target="mailto:falaleeva.mariy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2449" y="2545228"/>
            <a:ext cx="9144000" cy="23728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Представление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МОО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«Экопроект».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Цели и задачи проекта «Зеленый город»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6946" y="5589496"/>
            <a:ext cx="7603959" cy="401914"/>
          </a:xfrm>
        </p:spPr>
        <p:txBody>
          <a:bodyPr>
            <a:noAutofit/>
          </a:bodyPr>
          <a:lstStyle/>
          <a:p>
            <a:r>
              <a:rPr lang="ru-RU" sz="2800" i="1" dirty="0"/>
              <a:t>Ирина Усова, МОО </a:t>
            </a:r>
            <a:r>
              <a:rPr lang="ru-RU" sz="2800" i="1" dirty="0" err="1"/>
              <a:t>Экопроект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2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213" y="310678"/>
            <a:ext cx="2017987" cy="2084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1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374" y="140884"/>
            <a:ext cx="4393532" cy="96638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Об организации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1150" y="1513032"/>
            <a:ext cx="10101098" cy="468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Миссия организации:</a:t>
            </a:r>
          </a:p>
          <a:p>
            <a:r>
              <a:rPr lang="ru-RU" dirty="0"/>
              <a:t>Способствовать устойчивому развитию Белруси на разных уровнях – местном, национальном и международном</a:t>
            </a:r>
          </a:p>
          <a:p>
            <a:r>
              <a:rPr lang="ru-RU" dirty="0"/>
              <a:t>Быть </a:t>
            </a:r>
            <a:r>
              <a:rPr lang="ru-RU" dirty="0" smtClean="0"/>
              <a:t>«граничной организацией» </a:t>
            </a:r>
            <a:r>
              <a:rPr lang="ru-RU" dirty="0"/>
              <a:t>для всех партнеров с целью:</a:t>
            </a:r>
          </a:p>
          <a:p>
            <a:pPr marL="536575" indent="-268288">
              <a:buFontTx/>
              <a:buChar char="-"/>
            </a:pPr>
            <a:r>
              <a:rPr lang="ru-RU" dirty="0"/>
              <a:t>налаживания диалога и интеграции знаний между заинтересованными сторонами;</a:t>
            </a:r>
          </a:p>
          <a:p>
            <a:pPr marL="536575" indent="-268288">
              <a:buFontTx/>
              <a:buChar char="-"/>
            </a:pPr>
            <a:r>
              <a:rPr lang="ru-RU" dirty="0"/>
              <a:t>предоставления экспертной поддержки в области устойчивого развития;</a:t>
            </a:r>
          </a:p>
          <a:p>
            <a:pPr marL="536575" indent="-268288">
              <a:buFontTx/>
              <a:buChar char="-"/>
            </a:pPr>
            <a:r>
              <a:rPr lang="ru-RU" dirty="0"/>
              <a:t>продвижения междисциплинарного подхода к решению экологических проблем;</a:t>
            </a:r>
          </a:p>
          <a:p>
            <a:pPr marL="536575" indent="-268288">
              <a:buFontTx/>
              <a:buChar char="-"/>
            </a:pPr>
            <a:r>
              <a:rPr lang="ru-RU" dirty="0"/>
              <a:t>учета экологических и социальных аспектов в законодательстве и при планировании.</a:t>
            </a:r>
          </a:p>
          <a:p>
            <a:pPr>
              <a:buFontTx/>
              <a:buChar char="-"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2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9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463" y="129178"/>
            <a:ext cx="5394158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Об организации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780" y="1699770"/>
            <a:ext cx="9699904" cy="32766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МОО «Экопроект» основана в 2002 г. как команда профессионалов в области экологии, образования и планирования.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/>
              <a:t>В настоящее время организация объединяет более 40 членов, </a:t>
            </a:r>
            <a:r>
              <a:rPr lang="ru-RU" dirty="0"/>
              <a:t>представляющих</a:t>
            </a:r>
            <a:r>
              <a:rPr lang="ru-RU" dirty="0"/>
              <a:t> научные и образовательные государственные организации, частные бизнес и общественный сектор, которые живут и работают в Беларуси и за её  пределами. 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2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2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536" y="154840"/>
            <a:ext cx="4403559" cy="7794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Об организации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477" y="1148749"/>
            <a:ext cx="3971465" cy="680052"/>
          </a:xfrm>
        </p:spPr>
        <p:txBody>
          <a:bodyPr>
            <a:normAutofit/>
          </a:bodyPr>
          <a:lstStyle/>
          <a:p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</a:t>
            </a:r>
            <a:r>
              <a:rPr lang="ru-RU" dirty="0" smtClean="0"/>
              <a:t>: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25602" name="Picture 2" descr="Ekoproekt 10 let zasedanie (long)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660" y="2650744"/>
            <a:ext cx="2327026" cy="139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77477" y="1916607"/>
            <a:ext cx="3679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Городское развитие, участие заинтересованных сторон</a:t>
            </a:r>
            <a:endParaRPr lang="ru-RU" dirty="0"/>
          </a:p>
        </p:txBody>
      </p:sp>
      <p:pic>
        <p:nvPicPr>
          <p:cNvPr id="25603" name="Picture 3" descr="Env%20school%20Mogilev%20(long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81" y="4892381"/>
            <a:ext cx="2272216" cy="13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732691" y="4363428"/>
            <a:ext cx="3061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Экологическое образование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830364" y="1997168"/>
            <a:ext cx="266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Управление жилищным сектором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766329" y="4308343"/>
            <a:ext cx="3043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Управление водными ресурсами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18087" y="4363428"/>
            <a:ext cx="391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Энергоэффективность и </a:t>
            </a:r>
            <a:r>
              <a:rPr lang="ru-RU" dirty="0" smtClean="0"/>
              <a:t>ВИЭ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77871" y="1927183"/>
            <a:ext cx="35933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Изменение климата и адаптация </a:t>
            </a:r>
          </a:p>
          <a:p>
            <a:pPr algn="ctr"/>
            <a:r>
              <a:rPr lang="ru-RU" dirty="0" smtClean="0"/>
              <a:t>к изменению климата</a:t>
            </a:r>
            <a:endParaRPr lang="ru-RU" dirty="0"/>
          </a:p>
        </p:txBody>
      </p:sp>
      <p:pic>
        <p:nvPicPr>
          <p:cNvPr id="26626" name="Picture 2" descr="Anton na Volobo (long)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623" y="4987833"/>
            <a:ext cx="240665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 descr="Dozhd_Masha_irelan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842" y="2650744"/>
            <a:ext cx="242570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" t="25439" r="35023" b="8163"/>
          <a:stretch>
            <a:fillRect/>
          </a:stretch>
        </p:blipFill>
        <p:spPr bwMode="auto">
          <a:xfrm>
            <a:off x="9084623" y="2635355"/>
            <a:ext cx="2171570" cy="12187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823" y="4878953"/>
            <a:ext cx="2557719" cy="1394228"/>
          </a:xfrm>
          <a:prstGeom prst="rect">
            <a:avLst/>
          </a:prstGeom>
        </p:spPr>
      </p:pic>
      <p:pic>
        <p:nvPicPr>
          <p:cNvPr id="27" name="Рисунок 10" descr="Ecoproject_logotype____.bmp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2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620" y="365125"/>
            <a:ext cx="4876801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Цель проекта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1525" y="1655865"/>
            <a:ext cx="9621253" cy="1668380"/>
          </a:xfrm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рганизовать </a:t>
            </a:r>
            <a:r>
              <a:rPr lang="ru-RU" dirty="0"/>
              <a:t>диалог и объединить усилия заинтересованных сторон для устойчивого развития и поддержания комфортной среды проживания в </a:t>
            </a:r>
            <a:r>
              <a:rPr lang="ru-RU" dirty="0" smtClean="0"/>
              <a:t>городах-участниках:</a:t>
            </a:r>
          </a:p>
          <a:p>
            <a:endParaRPr lang="en-US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sp>
        <p:nvSpPr>
          <p:cNvPr id="12" name="Объект 2"/>
          <p:cNvSpPr txBox="1">
            <a:spLocks/>
          </p:cNvSpPr>
          <p:nvPr/>
        </p:nvSpPr>
        <p:spPr>
          <a:xfrm>
            <a:off x="2570747" y="3366371"/>
            <a:ext cx="8086743" cy="99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Витебск</a:t>
            </a:r>
          </a:p>
          <a:p>
            <a:r>
              <a:rPr lang="ru-RU" dirty="0" smtClean="0"/>
              <a:t>Могилев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863925" y="4548653"/>
            <a:ext cx="9621253" cy="1668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Разработать предложения для будущих инициатив (?)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4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17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747" y="365125"/>
            <a:ext cx="4363454" cy="779463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Задачи проекта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3899" y="1461391"/>
            <a:ext cx="10517048" cy="506774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Проведение </a:t>
            </a:r>
            <a:r>
              <a:rPr lang="ru-RU" b="1" dirty="0"/>
              <a:t>экспертной и общественной оценки </a:t>
            </a:r>
            <a:r>
              <a:rPr lang="ru-RU" dirty="0"/>
              <a:t>потребностей и возможностей развития зеленых зон города; выявление основных проблем и </a:t>
            </a:r>
            <a:r>
              <a:rPr lang="ru-RU" b="1" dirty="0"/>
              <a:t>подготовка предложений</a:t>
            </a:r>
            <a:r>
              <a:rPr lang="ru-RU" dirty="0"/>
              <a:t> для представления в городские администрации гг. Витебска и Могилева;</a:t>
            </a:r>
          </a:p>
          <a:p>
            <a:r>
              <a:rPr lang="ru-RU" dirty="0"/>
              <a:t> </a:t>
            </a:r>
            <a:r>
              <a:rPr lang="ru-RU" dirty="0" smtClean="0"/>
              <a:t>Создание </a:t>
            </a:r>
            <a:r>
              <a:rPr lang="ru-RU" dirty="0" smtClean="0"/>
              <a:t>и </a:t>
            </a:r>
            <a:r>
              <a:rPr lang="ru-RU" dirty="0" smtClean="0"/>
              <a:t>внедрение </a:t>
            </a:r>
            <a:r>
              <a:rPr lang="ru-RU" b="1" dirty="0"/>
              <a:t>образовательных программ для детей</a:t>
            </a:r>
            <a:r>
              <a:rPr lang="ru-RU" dirty="0"/>
              <a:t>, сочетающих элементы экологического образования и гражданского воспитания для поддержания ответственного отношения к окружающей среде;</a:t>
            </a:r>
          </a:p>
          <a:p>
            <a:r>
              <a:rPr lang="ru-RU" dirty="0"/>
              <a:t> </a:t>
            </a:r>
            <a:r>
              <a:rPr lang="ru-RU" dirty="0" smtClean="0"/>
              <a:t>Создание </a:t>
            </a:r>
            <a:r>
              <a:rPr lang="ru-RU" b="1" dirty="0"/>
              <a:t>«Зеленой карты г. </a:t>
            </a:r>
            <a:r>
              <a:rPr lang="ru-RU" b="1" dirty="0" smtClean="0"/>
              <a:t>Витебска</a:t>
            </a:r>
            <a:r>
              <a:rPr lang="ru-RU" b="1" dirty="0" smtClean="0"/>
              <a:t>».</a:t>
            </a:r>
            <a:r>
              <a:rPr lang="ru-RU" dirty="0" smtClean="0"/>
              <a:t> </a:t>
            </a:r>
            <a:r>
              <a:rPr lang="ru-RU" dirty="0" smtClean="0"/>
              <a:t>Продолжение работы над зеленой картой г. </a:t>
            </a:r>
            <a:r>
              <a:rPr lang="ru-RU" dirty="0" smtClean="0"/>
              <a:t>Могилева.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Проведение </a:t>
            </a:r>
            <a:r>
              <a:rPr lang="ru-RU" b="1" dirty="0"/>
              <a:t>практического мероприятия по озеленению</a:t>
            </a:r>
            <a:r>
              <a:rPr lang="ru-RU" dirty="0"/>
              <a:t>, включая посадку деревьев, устройство вертикального озеленения и др. (формат и место проведения мероприятия согласовывается с городскими администрациями гг. Витебска и Могилева);</a:t>
            </a:r>
          </a:p>
          <a:p>
            <a:r>
              <a:rPr lang="ru-RU" dirty="0"/>
              <a:t> </a:t>
            </a:r>
            <a:r>
              <a:rPr lang="ru-RU" dirty="0" smtClean="0"/>
              <a:t>Проведение </a:t>
            </a:r>
            <a:r>
              <a:rPr lang="ru-RU" dirty="0"/>
              <a:t>общественных </a:t>
            </a:r>
            <a:r>
              <a:rPr lang="ru-RU" b="1" dirty="0"/>
              <a:t>культурно-художественных мероприятий</a:t>
            </a:r>
            <a:r>
              <a:rPr lang="ru-RU" dirty="0"/>
              <a:t> (художественные занятия с детьми и выставка детского рисунка) для привлечения внимания к проблеме зеленых насаждений и распространения результатов проекта в гг. Витебске и Могилеве.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2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36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242" y="365125"/>
            <a:ext cx="10118558" cy="1325563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мероприятий проекта </a:t>
            </a:r>
            <a:b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«Зеленый город»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718926" y="1366328"/>
            <a:ext cx="10058400" cy="5319209"/>
            <a:chOff x="1245" y="9326"/>
            <a:chExt cx="9904" cy="434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261" y="10801"/>
              <a:ext cx="4439" cy="55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(2) Экспертная и общественная оценка состояния зел. насаждений гг. Витебска и Могилева</a:t>
              </a: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245" y="9991"/>
              <a:ext cx="4455" cy="55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(3) Практические акции – посадка деревьев, вертикальное озеленение и др.</a:t>
              </a: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276" y="11986"/>
              <a:ext cx="4424" cy="54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001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00113" algn="l"/>
                </a:tabLst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(9) Подготовка отчета «Зеленый город Витебск / Могилев»</a:t>
              </a: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76" y="12856"/>
              <a:ext cx="5194" cy="81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(7) Выставка детского рисунка и семинар – представление отчета «Зеленый город – Витебск / Могилев».</a:t>
              </a: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Straight Arrow Connector 12"/>
            <p:cNvSpPr>
              <a:spLocks noChangeShapeType="1"/>
            </p:cNvSpPr>
            <p:nvPr/>
          </p:nvSpPr>
          <p:spPr bwMode="auto">
            <a:xfrm>
              <a:off x="3241" y="11356"/>
              <a:ext cx="1" cy="630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Straight Arrow Connector 19"/>
            <p:cNvSpPr>
              <a:spLocks noChangeShapeType="1"/>
            </p:cNvSpPr>
            <p:nvPr/>
          </p:nvSpPr>
          <p:spPr bwMode="auto">
            <a:xfrm>
              <a:off x="3241" y="12526"/>
              <a:ext cx="0" cy="330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Straight Arrow Connector 20"/>
            <p:cNvSpPr>
              <a:spLocks noChangeShapeType="1"/>
            </p:cNvSpPr>
            <p:nvPr/>
          </p:nvSpPr>
          <p:spPr bwMode="auto">
            <a:xfrm flipH="1">
              <a:off x="6470" y="13231"/>
              <a:ext cx="825" cy="0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 type="oval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4466" y="9326"/>
              <a:ext cx="6683" cy="4340"/>
              <a:chOff x="4466" y="9326"/>
              <a:chExt cx="6683" cy="4340"/>
            </a:xfrm>
          </p:grpSpPr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6470" y="10801"/>
                <a:ext cx="3953" cy="54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(4) Образовательные инициативы с учащимися средних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школ</a:t>
                </a:r>
                <a:endPara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6470" y="9991"/>
                <a:ext cx="4585" cy="57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(5) Разработка «Зеленой карты г. Витебска», работа над «Зеленой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картой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г.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Могилева.» </a:t>
                </a:r>
                <a:endPara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7281" y="12946"/>
                <a:ext cx="3868" cy="72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(8) Публикация материалов проекта. Публикация отчета. Публикация «Зеленого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календаря - 2015» с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детскими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рисунками</a:t>
                </a:r>
                <a:endPara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6470" y="11656"/>
                <a:ext cx="3953" cy="55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(6) Художественные мероприятия с детьми. Подготовка и проведение выставки рисунка</a:t>
                </a:r>
                <a:endPara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Straight Arrow Connector 16"/>
              <p:cNvSpPr>
                <a:spLocks noChangeShapeType="1"/>
              </p:cNvSpPr>
              <p:nvPr/>
            </p:nvSpPr>
            <p:spPr bwMode="auto">
              <a:xfrm>
                <a:off x="9262" y="11341"/>
                <a:ext cx="0" cy="315"/>
              </a:xfrm>
              <a:prstGeom prst="straightConnector1">
                <a:avLst/>
              </a:prstGeom>
              <a:noFill/>
              <a:ln w="9525">
                <a:solidFill>
                  <a:srgbClr val="1F497D"/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Straight Arrow Connector 17"/>
              <p:cNvSpPr>
                <a:spLocks noChangeShapeType="1"/>
              </p:cNvSpPr>
              <p:nvPr/>
            </p:nvSpPr>
            <p:spPr bwMode="auto">
              <a:xfrm>
                <a:off x="9277" y="12211"/>
                <a:ext cx="0" cy="720"/>
              </a:xfrm>
              <a:prstGeom prst="straightConnector1">
                <a:avLst/>
              </a:prstGeom>
              <a:noFill/>
              <a:ln w="9525">
                <a:solidFill>
                  <a:srgbClr val="1F497D"/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Straight Arrow Connector 18"/>
              <p:cNvSpPr>
                <a:spLocks noChangeShapeType="1"/>
              </p:cNvSpPr>
              <p:nvPr/>
            </p:nvSpPr>
            <p:spPr bwMode="auto">
              <a:xfrm>
                <a:off x="10665" y="10546"/>
                <a:ext cx="0" cy="2385"/>
              </a:xfrm>
              <a:prstGeom prst="straightConnector1">
                <a:avLst/>
              </a:prstGeom>
              <a:noFill/>
              <a:ln w="9525">
                <a:solidFill>
                  <a:srgbClr val="1F497D"/>
                </a:solidFill>
                <a:round/>
                <a:headEnd type="oval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1" name="Group 18"/>
              <p:cNvGrpSpPr>
                <a:grpSpLocks/>
              </p:cNvGrpSpPr>
              <p:nvPr/>
            </p:nvGrpSpPr>
            <p:grpSpPr bwMode="auto">
              <a:xfrm>
                <a:off x="4466" y="9326"/>
                <a:ext cx="3238" cy="609"/>
                <a:chOff x="4466" y="9326"/>
                <a:chExt cx="3238" cy="609"/>
              </a:xfrm>
            </p:grpSpPr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466" y="9326"/>
                  <a:ext cx="3193" cy="390"/>
                </a:xfrm>
                <a:prstGeom prst="rect">
                  <a:avLst/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(1) Установочный семинар проекта</a:t>
                  </a:r>
                  <a:endPara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Isosceles Triangle 21"/>
                <p:cNvSpPr>
                  <a:spLocks noChangeArrowheads="1"/>
                </p:cNvSpPr>
                <p:nvPr/>
              </p:nvSpPr>
              <p:spPr bwMode="auto">
                <a:xfrm rot="10800000">
                  <a:off x="4511" y="9785"/>
                  <a:ext cx="3193" cy="150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rgbClr val="1F497D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2113598" y="11382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33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655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620" y="159856"/>
            <a:ext cx="3561349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Партнерство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1" name="Рисунок 10" descr="Ecoproject_logotype____.bmp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37" y="1528704"/>
            <a:ext cx="9190476" cy="421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9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578" y="365125"/>
            <a:ext cx="3431822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Контакты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54666" y="1825625"/>
            <a:ext cx="9999133" cy="4351338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Фалолеева</a:t>
            </a:r>
            <a:r>
              <a:rPr lang="ru-RU" sz="2400" b="1" dirty="0"/>
              <a:t> Мария Александровна </a:t>
            </a:r>
            <a:r>
              <a:rPr lang="ru-RU" sz="2400" dirty="0"/>
              <a:t>– заместитель председателя МОО «</a:t>
            </a:r>
            <a:r>
              <a:rPr lang="ru-RU" sz="2400" dirty="0" err="1"/>
              <a:t>Экопроект</a:t>
            </a:r>
            <a:r>
              <a:rPr lang="ru-RU" sz="2400" dirty="0"/>
              <a:t>», координатор проекта. Тел.: +375 33 395 44 06,  </a:t>
            </a:r>
            <a:r>
              <a:rPr lang="en-IE" sz="2400" dirty="0"/>
              <a:t>E</a:t>
            </a:r>
            <a:r>
              <a:rPr lang="ru-RU" sz="2400" dirty="0"/>
              <a:t>-</a:t>
            </a:r>
            <a:r>
              <a:rPr lang="en-IE" sz="2400" dirty="0"/>
              <a:t>mail</a:t>
            </a:r>
            <a:r>
              <a:rPr lang="ru-RU" sz="2400" dirty="0"/>
              <a:t>: </a:t>
            </a:r>
            <a:r>
              <a:rPr lang="en-IE" sz="2400" dirty="0" err="1">
                <a:hlinkClick r:id="rId2"/>
              </a:rPr>
              <a:t>falaleeva</a:t>
            </a:r>
            <a:r>
              <a:rPr lang="ru-RU" sz="2400" dirty="0">
                <a:hlinkClick r:id="rId2"/>
              </a:rPr>
              <a:t>.</a:t>
            </a:r>
            <a:r>
              <a:rPr lang="en-IE" sz="2400" dirty="0" err="1">
                <a:hlinkClick r:id="rId2"/>
              </a:rPr>
              <a:t>mariya</a:t>
            </a:r>
            <a:r>
              <a:rPr lang="ru-RU" sz="2400" dirty="0">
                <a:hlinkClick r:id="rId2"/>
              </a:rPr>
              <a:t>@</a:t>
            </a:r>
            <a:r>
              <a:rPr lang="en-IE" sz="2400" dirty="0" err="1">
                <a:hlinkClick r:id="rId2"/>
              </a:rPr>
              <a:t>gmail</a:t>
            </a:r>
            <a:r>
              <a:rPr lang="ru-RU" sz="2400" dirty="0">
                <a:hlinkClick r:id="rId2"/>
              </a:rPr>
              <a:t>.</a:t>
            </a:r>
            <a:r>
              <a:rPr lang="en-IE" sz="2400" dirty="0" smtClean="0">
                <a:hlinkClick r:id="rId2"/>
              </a:rPr>
              <a:t>com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 err="1"/>
              <a:t>Пиловец</a:t>
            </a:r>
            <a:r>
              <a:rPr lang="ru-RU" sz="2400" b="1" dirty="0"/>
              <a:t> Галина Ивановна </a:t>
            </a:r>
            <a:r>
              <a:rPr lang="ru-RU" sz="2400" dirty="0"/>
              <a:t>– ст. преподаватель кафедры географии ВГУ имени П.М. </a:t>
            </a:r>
            <a:r>
              <a:rPr lang="ru-RU" sz="2400" dirty="0" err="1"/>
              <a:t>Машерова</a:t>
            </a:r>
            <a:r>
              <a:rPr lang="ru-RU" sz="2400" dirty="0"/>
              <a:t>, координатор проекта в г. Витебске. Тел.: +375 29 290 09 60, </a:t>
            </a:r>
            <a:r>
              <a:rPr lang="en-IE" sz="2400" dirty="0"/>
              <a:t>E</a:t>
            </a:r>
            <a:r>
              <a:rPr lang="ru-RU" sz="2400" dirty="0"/>
              <a:t>-</a:t>
            </a:r>
            <a:r>
              <a:rPr lang="en-IE" sz="2400" dirty="0"/>
              <a:t>mail</a:t>
            </a:r>
            <a:r>
              <a:rPr lang="ru-RU" sz="2400" dirty="0"/>
              <a:t>: </a:t>
            </a:r>
            <a:r>
              <a:rPr lang="en-IE" sz="2400" u="sng" dirty="0" err="1">
                <a:hlinkClick r:id="rId3"/>
              </a:rPr>
              <a:t>pilovets</a:t>
            </a:r>
            <a:r>
              <a:rPr lang="ru-RU" sz="2400" u="sng" dirty="0">
                <a:hlinkClick r:id="rId3"/>
              </a:rPr>
              <a:t>_</a:t>
            </a:r>
            <a:r>
              <a:rPr lang="en-IE" sz="2400" u="sng" dirty="0" err="1">
                <a:hlinkClick r:id="rId3"/>
              </a:rPr>
              <a:t>galina</a:t>
            </a:r>
            <a:r>
              <a:rPr lang="ru-RU" sz="2400" u="sng" dirty="0">
                <a:hlinkClick r:id="rId3"/>
              </a:rPr>
              <a:t>@</a:t>
            </a:r>
            <a:r>
              <a:rPr lang="en-IE" sz="2400" u="sng" dirty="0">
                <a:hlinkClick r:id="rId3"/>
              </a:rPr>
              <a:t>mail</a:t>
            </a:r>
            <a:r>
              <a:rPr lang="ru-RU" sz="2400" u="sng" dirty="0">
                <a:hlinkClick r:id="rId3"/>
              </a:rPr>
              <a:t>.</a:t>
            </a:r>
            <a:r>
              <a:rPr lang="en-IE" sz="2400" u="sng" dirty="0" err="1" smtClean="0">
                <a:hlinkClick r:id="rId3"/>
              </a:rPr>
              <a:t>ru</a:t>
            </a:r>
            <a:endParaRPr lang="ru-RU" sz="2400" u="sng" dirty="0" smtClean="0"/>
          </a:p>
          <a:p>
            <a:endParaRPr lang="ru-RU" sz="2400" dirty="0"/>
          </a:p>
          <a:p>
            <a:r>
              <a:rPr lang="ru-RU" sz="2400" b="1" dirty="0" err="1"/>
              <a:t>Скриган</a:t>
            </a:r>
            <a:r>
              <a:rPr lang="ru-RU" sz="2400" b="1" dirty="0"/>
              <a:t> Анна Юрьевна </a:t>
            </a:r>
            <a:r>
              <a:rPr lang="ru-RU" sz="2400" dirty="0"/>
              <a:t>– председатель Могилевского отделения МОО «</a:t>
            </a:r>
            <a:r>
              <a:rPr lang="ru-RU" sz="2400" dirty="0" err="1"/>
              <a:t>Экопроект</a:t>
            </a:r>
            <a:r>
              <a:rPr lang="ru-RU" sz="2400" dirty="0"/>
              <a:t>», координатор в г. Могилеве. Тел.: +375 29341 0882,  E-</a:t>
            </a:r>
            <a:r>
              <a:rPr lang="ru-RU" sz="2400" dirty="0" err="1"/>
              <a:t>mail</a:t>
            </a:r>
            <a:r>
              <a:rPr lang="ru-RU" sz="2400" dirty="0"/>
              <a:t>: </a:t>
            </a:r>
            <a:r>
              <a:rPr lang="en-IE" sz="2400" u="sng" dirty="0">
                <a:solidFill>
                  <a:schemeClr val="accent1">
                    <a:lumMod val="75000"/>
                  </a:schemeClr>
                </a:solidFill>
              </a:rPr>
              <a:t>skrigan_anna@tut.by</a:t>
            </a:r>
            <a:endParaRPr lang="ru-RU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49237" y="5287"/>
            <a:ext cx="1169793" cy="6852713"/>
            <a:chOff x="-49237" y="5287"/>
            <a:chExt cx="1169793" cy="685271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36" y="4363428"/>
              <a:ext cx="1107399" cy="1226068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738" y="2044923"/>
              <a:ext cx="1136201" cy="89026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43" y="2910693"/>
              <a:ext cx="1136199" cy="145273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095" y="5287"/>
              <a:ext cx="1136199" cy="107857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1107269"/>
              <a:ext cx="1136201" cy="93765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9237" y="5576067"/>
              <a:ext cx="1046009" cy="1281933"/>
            </a:xfrm>
            <a:prstGeom prst="rect">
              <a:avLst/>
            </a:prstGeom>
          </p:spPr>
        </p:pic>
      </p:grpSp>
      <p:pic>
        <p:nvPicPr>
          <p:cNvPr id="13" name="Рисунок 10" descr="Ecoproject_logotype____.bmp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514" y="162359"/>
            <a:ext cx="1200596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7342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571</Words>
  <Application>Microsoft Office PowerPoint</Application>
  <PresentationFormat>Custom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Представление МОО «Экопроект». Цели и задачи проекта «Зеленый город»</vt:lpstr>
      <vt:lpstr>Об организации</vt:lpstr>
      <vt:lpstr>Об организации</vt:lpstr>
      <vt:lpstr>Об организации</vt:lpstr>
      <vt:lpstr>Цель проекта</vt:lpstr>
      <vt:lpstr>Задачи проекта</vt:lpstr>
      <vt:lpstr>Схема мероприятий проекта  «Зеленый город» </vt:lpstr>
      <vt:lpstr>Партнерство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mashafalaleeva</cp:lastModifiedBy>
  <cp:revision>7</cp:revision>
  <dcterms:created xsi:type="dcterms:W3CDTF">2014-10-17T01:46:01Z</dcterms:created>
  <dcterms:modified xsi:type="dcterms:W3CDTF">2014-10-17T07:23:33Z</dcterms:modified>
</cp:coreProperties>
</file>