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58" r:id="rId6"/>
    <p:sldId id="267" r:id="rId7"/>
    <p:sldId id="257" r:id="rId8"/>
    <p:sldId id="265" r:id="rId9"/>
    <p:sldId id="264" r:id="rId10"/>
    <p:sldId id="26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9443" autoAdjust="0"/>
  </p:normalViewPr>
  <p:slideViewPr>
    <p:cSldViewPr snapToGrid="0">
      <p:cViewPr>
        <p:scale>
          <a:sx n="64" d="100"/>
          <a:sy n="64" d="100"/>
        </p:scale>
        <p:origin x="-114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91BC-F159-4C41-912C-6E988C7A0DB9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B20E2-F532-4AF9-B0FC-69DCEB6964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7440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91BC-F159-4C41-912C-6E988C7A0DB9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B20E2-F532-4AF9-B0FC-69DCEB6964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5203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91BC-F159-4C41-912C-6E988C7A0DB9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B20E2-F532-4AF9-B0FC-69DCEB6964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2134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91BC-F159-4C41-912C-6E988C7A0DB9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B20E2-F532-4AF9-B0FC-69DCEB6964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1678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91BC-F159-4C41-912C-6E988C7A0DB9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B20E2-F532-4AF9-B0FC-69DCEB6964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0843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91BC-F159-4C41-912C-6E988C7A0DB9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B20E2-F532-4AF9-B0FC-69DCEB6964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6383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91BC-F159-4C41-912C-6E988C7A0DB9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B20E2-F532-4AF9-B0FC-69DCEB6964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6313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91BC-F159-4C41-912C-6E988C7A0DB9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B20E2-F532-4AF9-B0FC-69DCEB6964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2990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91BC-F159-4C41-912C-6E988C7A0DB9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B20E2-F532-4AF9-B0FC-69DCEB6964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5866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91BC-F159-4C41-912C-6E988C7A0DB9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B20E2-F532-4AF9-B0FC-69DCEB6964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2333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91BC-F159-4C41-912C-6E988C7A0DB9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B20E2-F532-4AF9-B0FC-69DCEB6964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9684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591BC-F159-4C41-912C-6E988C7A0DB9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B20E2-F532-4AF9-B0FC-69DCEB6964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1373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9.png"/><Relationship Id="rId7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10" Type="http://schemas.openxmlformats.org/officeDocument/2006/relationships/image" Target="../media/image10.png"/><Relationship Id="rId4" Type="http://schemas.openxmlformats.org/officeDocument/2006/relationships/image" Target="../media/image1.jpeg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4.png"/><Relationship Id="rId7" Type="http://schemas.openxmlformats.org/officeDocument/2006/relationships/image" Target="../media/image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10" Type="http://schemas.openxmlformats.org/officeDocument/2006/relationships/image" Target="../media/image10.png"/><Relationship Id="rId4" Type="http://schemas.openxmlformats.org/officeDocument/2006/relationships/image" Target="../media/image1.jpeg"/><Relationship Id="rId9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17.jpeg"/><Relationship Id="rId4" Type="http://schemas.openxmlformats.org/officeDocument/2006/relationships/image" Target="../media/image3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6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5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4.jpeg"/><Relationship Id="rId5" Type="http://schemas.openxmlformats.org/officeDocument/2006/relationships/image" Target="../media/image22.jpeg"/><Relationship Id="rId10" Type="http://schemas.openxmlformats.org/officeDocument/2006/relationships/image" Target="../media/image3.jpeg"/><Relationship Id="rId4" Type="http://schemas.openxmlformats.org/officeDocument/2006/relationships/image" Target="../media/image21.jpeg"/><Relationship Id="rId9" Type="http://schemas.openxmlformats.org/officeDocument/2006/relationships/image" Target="../media/image2.jpeg"/><Relationship Id="rId1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677999"/>
            <a:ext cx="9144000" cy="117316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«Зеленые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карты»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городов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377675"/>
            <a:ext cx="9144000" cy="730956"/>
          </a:xfrm>
        </p:spPr>
        <p:txBody>
          <a:bodyPr>
            <a:normAutofit fontScale="85000" lnSpcReduction="10000"/>
          </a:bodyPr>
          <a:lstStyle/>
          <a:p>
            <a:r>
              <a:rPr lang="ru-RU" i="1" dirty="0"/>
              <a:t>Анна Скриган, МОО Экопроект, Белорусско-Русский Университет г. </a:t>
            </a:r>
            <a:r>
              <a:rPr lang="ru-RU" i="1" dirty="0" smtClean="0"/>
              <a:t>Могилева</a:t>
            </a:r>
          </a:p>
          <a:p>
            <a:r>
              <a:rPr lang="ru-RU" i="1" dirty="0" smtClean="0"/>
              <a:t>Ирина </a:t>
            </a:r>
            <a:r>
              <a:rPr lang="ru-RU" i="1" dirty="0"/>
              <a:t>Усова, МОО Экопроект</a:t>
            </a:r>
            <a:endParaRPr lang="ru-RU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-95371" y="0"/>
            <a:ext cx="1619370" cy="6811826"/>
            <a:chOff x="1994206" y="36406"/>
            <a:chExt cx="1619370" cy="6811826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64770" y="5708987"/>
              <a:ext cx="1448806" cy="1139245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74022" y="3428999"/>
              <a:ext cx="1427392" cy="1104071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64769" y="4555649"/>
              <a:ext cx="1448806" cy="1153338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994206" y="2148160"/>
              <a:ext cx="1600219" cy="1258260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47164" y="1021510"/>
              <a:ext cx="1566411" cy="1149406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47164" y="36406"/>
              <a:ext cx="1566411" cy="936728"/>
            </a:xfrm>
            <a:prstGeom prst="rect">
              <a:avLst/>
            </a:prstGeom>
          </p:spPr>
        </p:pic>
      </p:grpSp>
      <p:pic>
        <p:nvPicPr>
          <p:cNvPr id="12" name="Рисунок 10" descr="Ecoproject_logotype____.bmp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7213" y="310678"/>
            <a:ext cx="2017987" cy="20843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26243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6956" y="187705"/>
            <a:ext cx="9081945" cy="1149776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Работа над созданием Зеленых карт городов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69742" y="1825625"/>
            <a:ext cx="9484057" cy="4351338"/>
          </a:xfrm>
        </p:spPr>
        <p:txBody>
          <a:bodyPr/>
          <a:lstStyle/>
          <a:p>
            <a:r>
              <a:rPr lang="ru-RU" dirty="0"/>
              <a:t>Какая информация должна быть на Зеленой Карте?</a:t>
            </a:r>
          </a:p>
          <a:p>
            <a:r>
              <a:rPr lang="ru-RU" dirty="0"/>
              <a:t>Какую информацию могут предоставить участники (в </a:t>
            </a:r>
            <a:r>
              <a:rPr lang="ru-RU" dirty="0" err="1"/>
              <a:t>т.ч</a:t>
            </a:r>
            <a:r>
              <a:rPr lang="ru-RU" dirty="0"/>
              <a:t>. когда, в каком формате)?</a:t>
            </a:r>
          </a:p>
          <a:p>
            <a:r>
              <a:rPr lang="ru-RU" dirty="0"/>
              <a:t>Какая помощь требуется от других участников / организаторов проекта / внешних экспертов?</a:t>
            </a:r>
          </a:p>
          <a:p>
            <a:r>
              <a:rPr lang="ru-RU" dirty="0"/>
              <a:t>Как можно организовать процесс взаимодействия </a:t>
            </a:r>
            <a:r>
              <a:rPr lang="ru-RU" dirty="0" smtClean="0"/>
              <a:t>заинтересованных </a:t>
            </a:r>
            <a:r>
              <a:rPr lang="ru-RU" dirty="0"/>
              <a:t>сторон по созданию Зеленой Карты?</a:t>
            </a:r>
          </a:p>
          <a:p>
            <a:r>
              <a:rPr lang="ru-RU" dirty="0"/>
              <a:t>Пожелания / рекомендации по проекту</a:t>
            </a:r>
          </a:p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-95371" y="0"/>
            <a:ext cx="1619370" cy="6811826"/>
            <a:chOff x="1994206" y="36406"/>
            <a:chExt cx="1619370" cy="6811826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64770" y="5708987"/>
              <a:ext cx="1448806" cy="1139245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74022" y="3428999"/>
              <a:ext cx="1427392" cy="1104071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64769" y="4555649"/>
              <a:ext cx="1448806" cy="1153338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994206" y="2148160"/>
              <a:ext cx="1600219" cy="1258260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47164" y="1021510"/>
              <a:ext cx="1566411" cy="1149406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47164" y="36406"/>
              <a:ext cx="1566411" cy="936728"/>
            </a:xfrm>
            <a:prstGeom prst="rect">
              <a:avLst/>
            </a:prstGeom>
          </p:spPr>
        </p:pic>
      </p:grpSp>
      <p:pic>
        <p:nvPicPr>
          <p:cNvPr id="11" name="Рисунок 10" descr="Ecoproject_logotype____.bmp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86447" y="170595"/>
            <a:ext cx="1014484" cy="9646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74967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1919536" y="1966814"/>
            <a:ext cx="4536504" cy="135274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be-BY" altLang="ru-RU" sz="4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Зеленая карта</a:t>
            </a:r>
            <a:br>
              <a:rPr lang="be-BY" altLang="ru-RU" sz="4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altLang="ru-RU" sz="4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</a:t>
            </a:r>
            <a:r>
              <a:rPr lang="ru-RU" altLang="ru-RU" sz="4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Могилёва и </a:t>
            </a:r>
            <a:br>
              <a:rPr lang="ru-RU" altLang="ru-RU" sz="4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altLang="ru-RU" sz="4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Витебска</a:t>
            </a:r>
            <a:endParaRPr lang="ru-RU" altLang="ru-RU" sz="48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Рисунок 3" descr="abou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5814" y="4572001"/>
            <a:ext cx="509587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Рисунок 4" descr="greenmap1.bmp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6063" y="0"/>
            <a:ext cx="3759200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-95371" y="0"/>
            <a:ext cx="1619370" cy="6811826"/>
            <a:chOff x="1994206" y="36406"/>
            <a:chExt cx="1619370" cy="6811826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64770" y="5708987"/>
              <a:ext cx="1448806" cy="1139245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74022" y="3428999"/>
              <a:ext cx="1427392" cy="1104071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64769" y="4555649"/>
              <a:ext cx="1448806" cy="1153338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994206" y="2148160"/>
              <a:ext cx="1600219" cy="1258260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47164" y="1021510"/>
              <a:ext cx="1566411" cy="1149406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47164" y="36406"/>
              <a:ext cx="1566411" cy="936728"/>
            </a:xfrm>
            <a:prstGeom prst="rect">
              <a:avLst/>
            </a:prstGeom>
          </p:spPr>
        </p:pic>
      </p:grpSp>
      <p:pic>
        <p:nvPicPr>
          <p:cNvPr id="20" name="Рисунок 10" descr="Ecoproject_logotype____.bmp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86447" y="170595"/>
            <a:ext cx="1014484" cy="9646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01156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0505" y="582842"/>
            <a:ext cx="8774113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-95371" y="0"/>
            <a:ext cx="1619370" cy="6811826"/>
            <a:chOff x="1994206" y="36406"/>
            <a:chExt cx="1619370" cy="6811826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64770" y="5708987"/>
              <a:ext cx="1448806" cy="1139245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74022" y="3428999"/>
              <a:ext cx="1427392" cy="1104071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64769" y="4555649"/>
              <a:ext cx="1448806" cy="1153338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994206" y="2148160"/>
              <a:ext cx="1600219" cy="1258260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47164" y="1021510"/>
              <a:ext cx="1566411" cy="1149406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47164" y="36406"/>
              <a:ext cx="1566411" cy="936728"/>
            </a:xfrm>
            <a:prstGeom prst="rect">
              <a:avLst/>
            </a:prstGeom>
          </p:spPr>
        </p:pic>
      </p:grpSp>
      <p:pic>
        <p:nvPicPr>
          <p:cNvPr id="13" name="Рисунок 10" descr="Ecoproject_logotype____.bmp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86447" y="170595"/>
            <a:ext cx="1014484" cy="9646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40287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9750" y="1"/>
            <a:ext cx="850265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" name="Группа 44"/>
          <p:cNvGrpSpPr/>
          <p:nvPr/>
        </p:nvGrpSpPr>
        <p:grpSpPr>
          <a:xfrm>
            <a:off x="-95371" y="0"/>
            <a:ext cx="1619370" cy="6811826"/>
            <a:chOff x="1994206" y="36406"/>
            <a:chExt cx="1619370" cy="6811826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64770" y="5708987"/>
              <a:ext cx="1448806" cy="1139245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74022" y="3428999"/>
              <a:ext cx="1427392" cy="1104071"/>
            </a:xfrm>
            <a:prstGeom prst="rect">
              <a:avLst/>
            </a:prstGeom>
          </p:spPr>
        </p:pic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64769" y="4555649"/>
              <a:ext cx="1448806" cy="1153338"/>
            </a:xfrm>
            <a:prstGeom prst="rect">
              <a:avLst/>
            </a:prstGeom>
          </p:spPr>
        </p:pic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994206" y="2148160"/>
              <a:ext cx="1600219" cy="1258260"/>
            </a:xfrm>
            <a:prstGeom prst="rect">
              <a:avLst/>
            </a:prstGeom>
          </p:spPr>
        </p:pic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47164" y="1021510"/>
              <a:ext cx="1566411" cy="1149406"/>
            </a:xfrm>
            <a:prstGeom prst="rect">
              <a:avLst/>
            </a:prstGeom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47164" y="36406"/>
              <a:ext cx="1566411" cy="936728"/>
            </a:xfrm>
            <a:prstGeom prst="rect">
              <a:avLst/>
            </a:prstGeom>
          </p:spPr>
        </p:pic>
      </p:grpSp>
      <p:pic>
        <p:nvPicPr>
          <p:cNvPr id="13" name="Рисунок 10" descr="Ecoproject_logotype____.bmp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86447" y="170595"/>
            <a:ext cx="1014484" cy="9646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2812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6096" y="365125"/>
            <a:ext cx="9497704" cy="780089"/>
          </a:xfrm>
        </p:spPr>
        <p:txBody>
          <a:bodyPr/>
          <a:lstStyle/>
          <a:p>
            <a:r>
              <a:rPr lang="ru-RU" dirty="0" smtClean="0"/>
              <a:t>Существующий опыт создания карт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48887" y="1394703"/>
            <a:ext cx="5753669" cy="699211"/>
          </a:xfrm>
        </p:spPr>
        <p:txBody>
          <a:bodyPr/>
          <a:lstStyle/>
          <a:p>
            <a:r>
              <a:rPr lang="en-US" dirty="0"/>
              <a:t>http://greenmap.by/map.html#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rcRect t="6226" b="9245"/>
          <a:stretch/>
        </p:blipFill>
        <p:spPr>
          <a:xfrm>
            <a:off x="1457238" y="2343403"/>
            <a:ext cx="4875324" cy="39606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/>
          <a:srcRect t="7790" b="7883"/>
          <a:stretch/>
        </p:blipFill>
        <p:spPr>
          <a:xfrm>
            <a:off x="6782937" y="2343403"/>
            <a:ext cx="5063320" cy="396062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-95371" y="0"/>
            <a:ext cx="1619370" cy="6811826"/>
            <a:chOff x="1994206" y="36406"/>
            <a:chExt cx="1619370" cy="6811826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64770" y="5708987"/>
              <a:ext cx="1448806" cy="1139245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74022" y="3428999"/>
              <a:ext cx="1427392" cy="1104071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64769" y="4555649"/>
              <a:ext cx="1448806" cy="1153338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994206" y="2148160"/>
              <a:ext cx="1600219" cy="1258260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47164" y="1021510"/>
              <a:ext cx="1566411" cy="1149406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47164" y="36406"/>
              <a:ext cx="1566411" cy="936728"/>
            </a:xfrm>
            <a:prstGeom prst="rect">
              <a:avLst/>
            </a:prstGeom>
          </p:spPr>
        </p:pic>
      </p:grpSp>
      <p:pic>
        <p:nvPicPr>
          <p:cNvPr id="14" name="Рисунок 10" descr="Ecoproject_logotype____.bmp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86447" y="170595"/>
            <a:ext cx="1014484" cy="9646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05853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0560" y="365125"/>
            <a:ext cx="9593239" cy="780089"/>
          </a:xfrm>
        </p:spPr>
        <p:txBody>
          <a:bodyPr/>
          <a:lstStyle/>
          <a:p>
            <a:r>
              <a:rPr lang="ru-RU" dirty="0" smtClean="0"/>
              <a:t>Существующий опыт создания карт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4977" y="1282610"/>
            <a:ext cx="5636526" cy="5487993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/>
              <a:t>Список объектов для зеленой карты</a:t>
            </a:r>
            <a:endParaRPr lang="ru-RU" dirty="0"/>
          </a:p>
          <a:p>
            <a:r>
              <a:rPr lang="ru-RU" dirty="0"/>
              <a:t>- мини-рынки, рынки</a:t>
            </a:r>
          </a:p>
          <a:p>
            <a:r>
              <a:rPr lang="ru-RU" dirty="0"/>
              <a:t>- пункты сбора и переработки отходов;</a:t>
            </a:r>
          </a:p>
          <a:p>
            <a:r>
              <a:rPr lang="ru-RU" dirty="0"/>
              <a:t>- ветряки;</a:t>
            </a:r>
          </a:p>
          <a:p>
            <a:r>
              <a:rPr lang="ru-RU" dirty="0"/>
              <a:t>- места парковки такси;</a:t>
            </a:r>
          </a:p>
          <a:p>
            <a:r>
              <a:rPr lang="ru-RU" dirty="0"/>
              <a:t>- пешеходные улицы;</a:t>
            </a:r>
          </a:p>
          <a:p>
            <a:r>
              <a:rPr lang="ru-RU" dirty="0"/>
              <a:t>- водный транспорт;</a:t>
            </a:r>
          </a:p>
          <a:p>
            <a:r>
              <a:rPr lang="ru-RU" dirty="0"/>
              <a:t>- </a:t>
            </a:r>
            <a:r>
              <a:rPr lang="ru-RU" dirty="0" smtClean="0"/>
              <a:t>автопарковки;</a:t>
            </a:r>
            <a:endParaRPr lang="ru-RU" dirty="0"/>
          </a:p>
          <a:p>
            <a:r>
              <a:rPr lang="ru-RU" dirty="0"/>
              <a:t>- места с часто происходящими ДТП интервью с представителем ГАИ;</a:t>
            </a:r>
          </a:p>
          <a:p>
            <a:r>
              <a:rPr lang="ru-RU" dirty="0"/>
              <a:t>- промышленные предприятия;</a:t>
            </a:r>
          </a:p>
          <a:p>
            <a:r>
              <a:rPr lang="ru-RU" dirty="0"/>
              <a:t>- объекты флоры (места произрастания растений с цветением весной, летом, осенью);</a:t>
            </a:r>
          </a:p>
          <a:p>
            <a:r>
              <a:rPr lang="ru-RU" dirty="0"/>
              <a:t>- объекты фауны (местообитания птиц);</a:t>
            </a:r>
          </a:p>
          <a:p>
            <a:r>
              <a:rPr lang="ru-RU" dirty="0"/>
              <a:t>- виды активного отдыха (плавание, зимние виды спорта);</a:t>
            </a:r>
          </a:p>
          <a:p>
            <a:r>
              <a:rPr lang="ru-RU" dirty="0"/>
              <a:t>- места в городе, с которых открывается прекрасный вид на закат;</a:t>
            </a:r>
          </a:p>
          <a:p>
            <a:r>
              <a:rPr lang="ru-RU" dirty="0"/>
              <a:t>- объекты туризма и </a:t>
            </a:r>
            <a:r>
              <a:rPr lang="ru-RU" dirty="0" smtClean="0"/>
              <a:t>экотуризма;</a:t>
            </a:r>
            <a:endParaRPr lang="ru-RU" dirty="0"/>
          </a:p>
          <a:p>
            <a:r>
              <a:rPr lang="ru-RU" dirty="0"/>
              <a:t>- экологическая тропа (р-н </a:t>
            </a:r>
            <a:r>
              <a:rPr lang="ru-RU" dirty="0" err="1"/>
              <a:t>Гребенево</a:t>
            </a:r>
            <a:r>
              <a:rPr lang="ru-RU" dirty="0"/>
              <a:t>, </a:t>
            </a:r>
            <a:r>
              <a:rPr lang="ru-RU" dirty="0" err="1"/>
              <a:t>Любужский</a:t>
            </a:r>
            <a:r>
              <a:rPr lang="ru-RU" dirty="0"/>
              <a:t> лесопарк);</a:t>
            </a:r>
          </a:p>
          <a:p>
            <a:r>
              <a:rPr lang="ru-RU" dirty="0"/>
              <a:t>- застройка (визуальная оценка городских ландшафтов).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-95371" y="0"/>
            <a:ext cx="1619370" cy="6811826"/>
            <a:chOff x="1994206" y="36406"/>
            <a:chExt cx="1619370" cy="6811826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64770" y="5708987"/>
              <a:ext cx="1448806" cy="1139245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74022" y="3428999"/>
              <a:ext cx="1427392" cy="1104071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64769" y="4555649"/>
              <a:ext cx="1448806" cy="1153338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994206" y="2148160"/>
              <a:ext cx="1600219" cy="1258260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47164" y="1021510"/>
              <a:ext cx="1566411" cy="1149406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47164" y="36406"/>
              <a:ext cx="1566411" cy="936728"/>
            </a:xfrm>
            <a:prstGeom prst="rect">
              <a:avLst/>
            </a:prstGeom>
          </p:spPr>
        </p:pic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2614" y="1119671"/>
            <a:ext cx="2427147" cy="294815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57647" y="1489869"/>
            <a:ext cx="2870579" cy="293313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4643" y="4026607"/>
            <a:ext cx="3038122" cy="2753981"/>
          </a:xfrm>
          <a:prstGeom prst="rect">
            <a:avLst/>
          </a:prstGeom>
        </p:spPr>
      </p:pic>
      <p:pic>
        <p:nvPicPr>
          <p:cNvPr id="17" name="Рисунок 10" descr="Ecoproject_logotype____.bmp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86447" y="170595"/>
            <a:ext cx="1014484" cy="9646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86170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21819" t="12267" r="21015" b="16278"/>
          <a:stretch/>
        </p:blipFill>
        <p:spPr>
          <a:xfrm>
            <a:off x="2429301" y="668740"/>
            <a:ext cx="7438030" cy="5227093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-95371" y="0"/>
            <a:ext cx="1619370" cy="6811826"/>
            <a:chOff x="1994206" y="36406"/>
            <a:chExt cx="1619370" cy="6811826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64770" y="5708987"/>
              <a:ext cx="1448806" cy="1139245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74022" y="3428999"/>
              <a:ext cx="1427392" cy="1104071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64769" y="4555649"/>
              <a:ext cx="1448806" cy="1153338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994206" y="2148160"/>
              <a:ext cx="1600219" cy="1258260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47164" y="1021510"/>
              <a:ext cx="1566411" cy="1149406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47164" y="36406"/>
              <a:ext cx="1566411" cy="936728"/>
            </a:xfrm>
            <a:prstGeom prst="rect">
              <a:avLst/>
            </a:prstGeom>
          </p:spPr>
        </p:pic>
      </p:grpSp>
      <p:pic>
        <p:nvPicPr>
          <p:cNvPr id="13" name="Рисунок 10" descr="Ecoproject_logotype____.bmp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86447" y="170595"/>
            <a:ext cx="1014484" cy="9646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96806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Содержимое 3" descr="greenmap2.bmp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953001" y="3786188"/>
            <a:ext cx="3343275" cy="2017712"/>
          </a:xfrm>
        </p:spPr>
      </p:pic>
      <p:pic>
        <p:nvPicPr>
          <p:cNvPr id="20483" name="Рисунок 4" descr="greenmap3.bmp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7188" y="857250"/>
            <a:ext cx="2571750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Рисунок 5" descr="imagesCAGJDT0V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3188" y="1"/>
            <a:ext cx="4214812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Рисунок 6" descr="imagesCAHCXAIK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429126"/>
            <a:ext cx="3249613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Рисунок 7" descr="imagesCAT78CWQ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25781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Рисунок 8" descr="imagesCAZS74HY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0226" y="3300414"/>
            <a:ext cx="2517775" cy="355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-95371" y="0"/>
            <a:ext cx="1619370" cy="6811826"/>
            <a:chOff x="1994206" y="36406"/>
            <a:chExt cx="1619370" cy="6811826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64770" y="5708987"/>
              <a:ext cx="1448806" cy="1139245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74022" y="3428999"/>
              <a:ext cx="1427392" cy="1104071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64769" y="4555649"/>
              <a:ext cx="1448806" cy="1153338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994206" y="2148160"/>
              <a:ext cx="1600219" cy="1258260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47164" y="1021510"/>
              <a:ext cx="1566411" cy="1149406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47164" y="36406"/>
              <a:ext cx="1566411" cy="936728"/>
            </a:xfrm>
            <a:prstGeom prst="rect">
              <a:avLst/>
            </a:prstGeom>
          </p:spPr>
        </p:pic>
      </p:grpSp>
      <p:pic>
        <p:nvPicPr>
          <p:cNvPr id="16" name="Рисунок 10" descr="Ecoproject_logotype____.bmp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86447" y="170595"/>
            <a:ext cx="1014484" cy="9646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3022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42938"/>
            <a:ext cx="9144000" cy="53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-95371" y="0"/>
            <a:ext cx="1619370" cy="6811826"/>
            <a:chOff x="1994206" y="36406"/>
            <a:chExt cx="1619370" cy="6811826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64770" y="5708987"/>
              <a:ext cx="1448806" cy="1139245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74022" y="3428999"/>
              <a:ext cx="1427392" cy="1104071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64769" y="4555649"/>
              <a:ext cx="1448806" cy="1153338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994206" y="2148160"/>
              <a:ext cx="1600219" cy="1258260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47164" y="1021510"/>
              <a:ext cx="1566411" cy="1149406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47164" y="36406"/>
              <a:ext cx="1566411" cy="936728"/>
            </a:xfrm>
            <a:prstGeom prst="rect">
              <a:avLst/>
            </a:prstGeom>
          </p:spPr>
        </p:pic>
      </p:grpSp>
      <p:pic>
        <p:nvPicPr>
          <p:cNvPr id="11" name="Рисунок 10" descr="Ecoproject_logotype____.bmp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86447" y="170595"/>
            <a:ext cx="1014484" cy="9646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8585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214</Words>
  <Application>Microsoft Office PowerPoint</Application>
  <PresentationFormat>Произвольный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«Зеленые карты» городов</vt:lpstr>
      <vt:lpstr>Зеленая карта  г. Могилёва и  г. Витебска</vt:lpstr>
      <vt:lpstr>Слайд 3</vt:lpstr>
      <vt:lpstr>Слайд 4</vt:lpstr>
      <vt:lpstr>Существующий опыт создания карт</vt:lpstr>
      <vt:lpstr>Существующий опыт создания карт</vt:lpstr>
      <vt:lpstr>Слайд 7</vt:lpstr>
      <vt:lpstr>Слайд 8</vt:lpstr>
      <vt:lpstr>Слайд 9</vt:lpstr>
      <vt:lpstr>Работа над созданием Зеленых карт городов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«Зеленые карты» городов</dc:title>
  <dc:creator>Ирина</dc:creator>
  <cp:lastModifiedBy>Admin</cp:lastModifiedBy>
  <cp:revision>10</cp:revision>
  <dcterms:created xsi:type="dcterms:W3CDTF">2014-10-17T01:14:30Z</dcterms:created>
  <dcterms:modified xsi:type="dcterms:W3CDTF">2015-01-23T11:35:27Z</dcterms:modified>
</cp:coreProperties>
</file>